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КОРПУСА/ОБЩЕЖИТИЯ (ПРИ ПОПЫТКЕ ПРОНОСА)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2474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/>
              <a:t>Проследовать </a:t>
            </a:r>
            <a:r>
              <a:rPr lang="ru-RU" dirty="0"/>
              <a:t>на безопасное </a:t>
            </a:r>
            <a:r>
              <a:rPr lang="ru-RU" dirty="0" smtClean="0"/>
              <a:t>расстояние </a:t>
            </a:r>
            <a:r>
              <a:rPr lang="ru-RU" dirty="0"/>
              <a:t>от предполагаемого взрывного устройства (места его проноса или провоза</a:t>
            </a:r>
            <a:r>
              <a:rPr lang="ru-RU" dirty="0" smtClean="0"/>
              <a:t>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Действовать по распоряжению руководителя, охранника или работника организации.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В случае эвакуации сохранять спокойствие, отключить средства связи.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Оказывать помощь и поддержку другим обучающимся только по указанию работников 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195611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413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76</cp:revision>
  <cp:lastPrinted>2019-01-12T21:32:01Z</cp:lastPrinted>
  <dcterms:modified xsi:type="dcterms:W3CDTF">2023-03-08T10:53:18Z</dcterms:modified>
</cp:coreProperties>
</file>